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74318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до 20 ч. 12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юго-западный 5-10 м/с. Температура воздуха ночью 19-21, днем 8-10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96410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марта, ночью 13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41382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6332</cp:revision>
  <cp:lastPrinted>2021-11-30T05:55:24Z</cp:lastPrinted>
  <dcterms:created xsi:type="dcterms:W3CDTF">2018-03-27T06:03:00Z</dcterms:created>
  <dcterms:modified xsi:type="dcterms:W3CDTF">2025-03-11T06:59:52Z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