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80853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12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    южный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319579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марта, ночью 13 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42054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5574</cp:revision>
  <cp:lastPrinted>2021-02-03T11:37:00Z</cp:lastPrinted>
  <dcterms:created xsi:type="dcterms:W3CDTF">2018-03-27T06:03:00Z</dcterms:created>
  <dcterms:modified xsi:type="dcterms:W3CDTF">2025-03-11T08:44:21Z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