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60148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32181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юго-восточный 5-10 м/с. Температура воздуха ночью 4-6, днем 13-15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28111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2021-10-15T03:50:29Z</cp:lastPrinted>
  <dcterms:created xsi:type="dcterms:W3CDTF">2018-03-27T06:03:00Z</dcterms:created>
  <dcterms:modified xsi:type="dcterms:W3CDTF">2025-03-11T07:11:04Z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