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780860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ночью 2-7 м/с, днем 7-12 м/с. Температура воздуха ночью 16-18,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9-14, порывы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3-5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095819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22312</TotalTime>
  <Words>605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3534</cp:revision>
  <cp:lastPrinted>2021-07-01T03:56:27Z</cp:lastPrinted>
  <dcterms:created xsi:type="dcterms:W3CDTF">2018-03-27T06:03:00Z</dcterms:created>
  <dcterms:modified xsi:type="dcterms:W3CDTF">2025-03-11T06:32:46Z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