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216798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марта 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  <a:p>
            <a:pPr algn="just"/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2-7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мороза.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13109" y="233666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23795" y="33394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4913337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проспект 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«А»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19051</TotalTime>
  <Words>591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3266</cp:revision>
  <cp:lastPrinted>2021-10-14T11:15:53Z</cp:lastPrinted>
  <dcterms:created xsi:type="dcterms:W3CDTF">2018-03-27T06:03:00Z</dcterms:created>
  <dcterms:modified xsi:type="dcterms:W3CDTF">2025-03-11T07:02:17Z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