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374303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метель, гололед. Ночью и утром туман. Ветер юго-восточный с переходом на юго-западный 5-10 м/с. Температура воздуха ночью 7-9, днем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на дорогах гололедица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241101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26857</TotalTime>
  <Words>663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4795</cp:revision>
  <cp:lastPrinted>2021-07-01T03:56:27Z</cp:lastPrinted>
  <dcterms:created xsi:type="dcterms:W3CDTF">2018-03-27T06:03:00Z</dcterms:created>
  <dcterms:modified xsi:type="dcterms:W3CDTF">2025-03-11T08:53:11Z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