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9727483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низовая метель, гололед. Ночью и утром туман. Ветер юго-восточный с переходом на юго-западный 5-10 м/с. Температура воздуха ночью 7-9, днем 2-4 мороза.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Туман, на дорогах гололедица. Ветер юго-восточный 9-14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421209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24104</TotalTime>
  <Words>618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4642</cp:revision>
  <cp:lastPrinted>2021-07-01T03:56:27Z</cp:lastPrinted>
  <dcterms:created xsi:type="dcterms:W3CDTF">2018-03-27T06:03:00Z</dcterms:created>
  <dcterms:modified xsi:type="dcterms:W3CDTF">2025-03-11T08:53:58Z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