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890471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5-10 м/с. Температура воздуха ночью 7-9, днем 2-4 мороза.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Туман, на дорогах гололедица. Ветер юго-восточный 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39008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25903</TotalTime>
  <Words>602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4667</cp:revision>
  <cp:lastPrinted>2021-07-01T03:56:27Z</cp:lastPrinted>
  <dcterms:created xsi:type="dcterms:W3CDTF">2018-03-27T06:03:00Z</dcterms:created>
  <dcterms:modified xsi:type="dcterms:W3CDTF">2025-03-11T08:52:50Z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