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493269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3897853"/>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967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0.193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0.129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0.067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аяз.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13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5998204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15445</TotalTime>
  <Words>530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3545</cp:revision>
  <cp:lastPrinted>2021-07-01T07:38:07Z</cp:lastPrinted>
  <dcterms:created xsi:type="dcterms:W3CDTF">2018-03-27T06:03:00Z</dcterms:created>
  <dcterms:modified xsi:type="dcterms:W3CDTF">2025-03-11T06:32:07Z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