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33466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түнде күші 2-7 м/с, күндіз 7-12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16-18, күндіз 0-2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13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екпіні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3745313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18124</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3463</cp:revision>
  <cp:lastPrinted>2021-07-01T07:38:07Z</cp:lastPrinted>
  <dcterms:created xsi:type="dcterms:W3CDTF">2018-03-27T06:03:00Z</dcterms:created>
  <dcterms:modified xsi:type="dcterms:W3CDTF">2025-03-11T06:32:42Z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