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1429" autoAdjust="0"/>
  </p:normalViewPr>
  <p:slideViewPr>
    <p:cSldViewPr>
      <p:cViewPr>
        <p:scale>
          <a:sx n="117" d="100"/>
          <a:sy n="117" d="100"/>
        </p:scale>
        <p:origin x="-1914" y="3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30138132"/>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наурыз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388480716"/>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0,311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0,145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396</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0,079</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 наурызға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12 наурызға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a:t>
            </a:r>
            <a:r>
              <a:rPr lang="kk-KZ" altLang="ru-RU" sz="1200" b="1" dirty="0" smtClean="0">
                <a:latin typeface="Times New Roman" pitchFamily="18" charset="0"/>
                <a:cs typeface="Times New Roman" pitchFamily="18" charset="0"/>
              </a:rPr>
              <a:t> 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12 </a:t>
            </a:r>
            <a:r>
              <a:rPr lang="ru-RU" altLang="ru-RU" sz="1200" b="1" dirty="0" err="1" smtClean="0">
                <a:latin typeface="Times New Roman" pitchFamily="18" charset="0"/>
                <a:cs typeface="Times New Roman" pitchFamily="18" charset="0"/>
              </a:rPr>
              <a:t>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dirty="0" smtClean="0">
                <a:latin typeface="Times New Roman" pitchFamily="18" charset="0"/>
                <a:cs typeface="Times New Roman" pitchFamily="18" charset="0"/>
              </a:rPr>
              <a:t>Аздаған </a:t>
            </a:r>
            <a:r>
              <a:rPr lang="kk-KZ" sz="1200" dirty="0">
                <a:latin typeface="Times New Roman" pitchFamily="18" charset="0"/>
                <a:cs typeface="Times New Roman" pitchFamily="18" charset="0"/>
              </a:rPr>
              <a:t>бұлтты, жауын-шашынсыз. Түнде және таңертең тұман. Оңтүстік-шығыстан, оңтүстіктен жел соғады күші 3-8 м/с. Ауа температурасы түнде 1-3, күндіз 11-13 жылы</a:t>
            </a:r>
            <a:r>
              <a:rPr lang="kk-KZ" sz="1200" dirty="0" smtClean="0">
                <a:latin typeface="Times New Roman" pitchFamily="18" charset="0"/>
                <a:cs typeface="Times New Roman" pitchFamily="18" charset="0"/>
              </a:rPr>
              <a:t>. </a:t>
            </a: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12</a:t>
            </a:r>
            <a:r>
              <a:rPr lang="kk-KZ" altLang="ru-RU" sz="1200" b="1" dirty="0" smtClean="0">
                <a:latin typeface="Times New Roman" pitchFamily="18" charset="0"/>
                <a:cs typeface="Times New Roman" pitchFamily="18" charset="0"/>
              </a:rPr>
              <a:t> наурыздан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13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a:t>
            </a:r>
            <a:r>
              <a:rPr lang="kk-KZ" sz="1200" dirty="0">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тұман.</a:t>
            </a:r>
            <a:r>
              <a:rPr lang="kk-KZ" sz="1200" kern="1400" dirty="0" smtClean="0">
                <a:solidFill>
                  <a:prstClr val="black"/>
                </a:solidFill>
                <a:latin typeface="Times New Roman"/>
                <a:ea typeface="Times New Roman"/>
              </a:rPr>
              <a:t> </a:t>
            </a:r>
            <a:r>
              <a:rPr lang="kk-KZ" sz="1200" kern="1400" dirty="0" smtClean="0">
                <a:solidFill>
                  <a:prstClr val="black"/>
                </a:solidFill>
                <a:latin typeface="Times New Roman"/>
                <a:ea typeface="Times New Roman"/>
              </a:rPr>
              <a:t>О</a:t>
            </a:r>
            <a:r>
              <a:rPr lang="kk-KZ" sz="1200" kern="1400" dirty="0" smtClean="0">
                <a:latin typeface="Times New Roman"/>
                <a:ea typeface="Times New Roman"/>
              </a:rPr>
              <a:t>ңтүстік-батыстан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dirty="0" smtClean="0">
                <a:latin typeface="Times New Roman"/>
                <a:ea typeface="Times New Roman"/>
              </a:rPr>
              <a:t>күші </a:t>
            </a:r>
            <a:r>
              <a:rPr lang="kk-KZ" sz="1200" kern="1400" dirty="0" smtClean="0">
                <a:latin typeface="Times New Roman"/>
                <a:ea typeface="Times New Roman"/>
              </a:rPr>
              <a:t>9-14</a:t>
            </a:r>
            <a:r>
              <a:rPr lang="kk-KZ" sz="1200" kern="1400" dirty="0" smtClean="0">
                <a:latin typeface="Times New Roman"/>
                <a:ea typeface="Times New Roman"/>
              </a:rPr>
              <a:t>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4-6 жылы.</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Мырзашева</a:t>
            </a:r>
            <a:r>
              <a:rPr lang="ru-RU" altLang="ru-RU" sz="1200" b="1" i="1" dirty="0" smtClean="0">
                <a:solidFill>
                  <a:srgbClr val="000000"/>
                </a:solidFill>
                <a:latin typeface="Times New Roman" pitchFamily="18" charset="0"/>
                <a:cs typeface="Times New Roman" pitchFamily="18" charset="0"/>
              </a:rPr>
              <a:t> К.  /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25950</TotalTime>
  <Words>578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4378</cp:revision>
  <cp:lastPrinted>2023-02-06T06:57:51Z</cp:lastPrinted>
  <dcterms:created xsi:type="dcterms:W3CDTF">2018-03-27T06:03:00Z</dcterms:created>
  <dcterms:modified xsi:type="dcterms:W3CDTF">2025-03-11T07:58:07Z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