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3407984"/>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47760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қар, жаяу бұрқасын, көктайғақ. Түнде және таңертең тұман. Оңтүстік-шығыстан соғатын жел оңтүстік-батысқа ауысады, күші 5-10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жолдарда көктайғақ.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51370" y="2660093"/>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273886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0.903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25810</TotalTime>
  <Words>616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4724</cp:revision>
  <cp:lastPrinted>2021-07-01T07:38:07Z</cp:lastPrinted>
  <dcterms:created xsi:type="dcterms:W3CDTF">2018-03-27T06:03:00Z</dcterms:created>
  <dcterms:modified xsi:type="dcterms:W3CDTF">2025-03-11T08:53:00Z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