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4283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Тұман, көктайғақ.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107840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itchFamily="18" charset="0"/>
                        </a:rPr>
                        <a:t>3</a:t>
                      </a:r>
                      <a:endParaRPr lang="kk-KZ" sz="1000" b="0" i="0" u="none" strike="noStrike" dirty="0" smtClean="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0,019</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itchFamily="18" charset="0"/>
                        </a:rPr>
                        <a:t>10</a:t>
                      </a:r>
                      <a:endParaRPr lang="kk-KZ" sz="1000" b="0" i="0" u="none" strike="noStrike" dirty="0" smtClean="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0,033</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39</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0,077</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cs typeface="Times New Roman" pitchFamily="18" charset="0"/>
                        </a:rPr>
                        <a:t>7</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0,001</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itchFamily="18" charset="0"/>
                        </a:rPr>
                        <a:t>7</a:t>
                      </a:r>
                      <a:endParaRPr lang="kk-KZ" sz="1000" b="0" i="0" u="none" strike="noStrike" dirty="0" smtClean="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itchFamily="18" charset="0"/>
                        </a:rPr>
                        <a:t>0,825</a:t>
                      </a:r>
                      <a:endParaRPr lang="ru-RU" sz="1000" b="0" i="0" u="none" strike="noStrike" dirty="0">
                        <a:solidFill>
                          <a:srgbClr val="000000"/>
                        </a:solidFill>
                        <a:effectLst/>
                        <a:latin typeface="Times New Roman" panose="02020603050405020304"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24326</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4528</cp:revision>
  <cp:lastPrinted>2021-07-01T07:38:07Z</cp:lastPrinted>
  <dcterms:created xsi:type="dcterms:W3CDTF">2018-03-27T06:03:00Z</dcterms:created>
  <dcterms:modified xsi:type="dcterms:W3CDTF">2025-03-11T08:45:34Z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