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08036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12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11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12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Оңтүстік-шығыстан, оңтүстіктен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2-4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суық, күндіз 0-2 градус жылы болады. </a:t>
            </a:r>
          </a:p>
          <a:p>
            <a:pPr algn="ctr"/>
            <a:r>
              <a:rPr lang="kk-KZ"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a:t>
            </a:r>
            <a:r>
              <a:rPr lang="ru-RU" sz="1200" dirty="0" err="1" smtClean="0">
                <a:latin typeface="Times New Roman" panose="02020603050405020304" pitchFamily="18" charset="0"/>
                <a:cs typeface="Times New Roman" panose="02020603050405020304" pitchFamily="18" charset="0"/>
              </a:rPr>
              <a:t>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13190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наурызда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23050</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5400</cp:revision>
  <cp:lastPrinted>2021-07-01T07:38:07Z</cp:lastPrinted>
  <dcterms:created xsi:type="dcterms:W3CDTF">2018-03-27T06:03:00Z</dcterms:created>
  <dcterms:modified xsi:type="dcterms:W3CDTF">2025-03-11T08:48:01Z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