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47914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восточный, юго-восточный ночью 1-6, днем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63464" y="23141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64832" y="32122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3690053"/>
              </p:ext>
            </p:extLst>
          </p:nvPr>
        </p:nvGraphicFramePr>
        <p:xfrm>
          <a:off x="5043212" y="4115957"/>
          <a:ext cx="4691064" cy="18283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918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19501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3315</cp:revision>
  <cp:lastPrinted>2021-07-01T03:56:27Z</cp:lastPrinted>
  <dcterms:created xsi:type="dcterms:W3CDTF">2018-03-27T06:03:00Z</dcterms:created>
  <dcterms:modified xsi:type="dcterms:W3CDTF">2025-03-12T07:46:37Z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