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2269467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На дорогах гололедица. Ветер юго-восточный 3-8 м/с. Температура воздуха ночью 10-12, днем 1-3 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8957497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26896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4800</cp:revision>
  <cp:lastPrinted>2021-07-01T03:56:27Z</cp:lastPrinted>
  <dcterms:created xsi:type="dcterms:W3CDTF">2018-03-27T06:03:00Z</dcterms:created>
  <dcterms:modified xsi:type="dcterms:W3CDTF">2025-03-12T08:47:29Z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