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2390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13 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На дорогах гололедица. Ветер южный 7-12, днем порывы 15-18 м/с. Температура воздуха ночью 0-2, днем 2-4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719414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марта, ночью 14 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42117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5582</cp:revision>
  <cp:lastPrinted>2021-02-03T11:37:00Z</cp:lastPrinted>
  <dcterms:created xsi:type="dcterms:W3CDTF">2018-03-27T06:03:00Z</dcterms:created>
  <dcterms:modified xsi:type="dcterms:W3CDTF">2025-03-12T09:30:49Z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