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96551086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Ночью и утром туман. На дорогах гололедица. Ветер юго-восточный 3-8 м/с. Температура воздуха ночью 8-10, днем 0-2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4531162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4173</TotalTime>
  <Words>556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581</cp:revision>
  <cp:lastPrinted>2021-07-01T03:56:27Z</cp:lastPrinted>
  <dcterms:created xsi:type="dcterms:W3CDTF">2024-09-22T07:48:17Z</dcterms:created>
  <dcterms:modified xsi:type="dcterms:W3CDTF">2025-03-12T08:52:54Z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