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2145986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58319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днем дождь. Туман. Ветер южный, юго-западный 9-14, днем порывы 18 м/с. Температура воздуха ночью 2-4, днем 6-8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-3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29422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5557</cp:revision>
  <cp:lastPrinted>2021-07-01T03:56:27Z</cp:lastPrinted>
  <dcterms:created xsi:type="dcterms:W3CDTF">2018-03-27T06:03:00Z</dcterms:created>
  <dcterms:modified xsi:type="dcterms:W3CDTF">2025-03-12T07:04:18Z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