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053955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12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328069"/>
            <a:ext cx="4584671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до 20 ч. 13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южный 7-12 м/с. Температура воздуха ночью 20-22, днем 5-7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13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южный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15-17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0494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марта, ночью 14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41395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6335</cp:revision>
  <cp:lastPrinted>2021-11-30T05:55:24Z</cp:lastPrinted>
  <dcterms:created xsi:type="dcterms:W3CDTF">2018-03-27T06:03:00Z</dcterms:created>
  <dcterms:modified xsi:type="dcterms:W3CDTF">2025-03-12T06:19:22Z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