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504" y="-16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08103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13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13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(дождь, снег), низовая метель, гололед.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южный, юго-западый 15-20, днем порывы 23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7-9 мороза, днем около 0 градусов.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 марта 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снег), низовая метель, гололед. Ветер юго-западный 9-14, порывы 15-20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марта, ночью 14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18145</TotalTime>
  <Words>660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6292</cp:revision>
  <cp:lastPrinted>2021-07-01T03:56:27Z</cp:lastPrinted>
  <dcterms:created xsi:type="dcterms:W3CDTF">2018-03-27T06:03:00Z</dcterms:created>
  <dcterms:modified xsi:type="dcterms:W3CDTF">2025-03-12T07:00:43Z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