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4" d="100"/>
          <a:sy n="114" d="100"/>
        </p:scale>
        <p:origin x="1512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6" y="215901"/>
            <a:ext cx="4732975" cy="6818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2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1295038870"/>
              </p:ext>
            </p:extLst>
          </p:nvPr>
        </p:nvGraphicFramePr>
        <p:xfrm>
          <a:off x="307975" y="2589211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en-US" dirty="0"/>
                        <a:t>7</a:t>
                      </a:r>
                      <a:r>
                        <a:rPr lang="kk-KZ" dirty="0"/>
                        <a:t>1</a:t>
                      </a:r>
                      <a:endParaRPr sz="1400"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ru-RU" dirty="0"/>
                        <a:t>12</a:t>
                      </a:r>
                      <a:r>
                        <a:rPr dirty="0"/>
                        <a:t> </a:t>
                      </a:r>
                      <a:r>
                        <a:rPr dirty="0" err="1"/>
                        <a:t>марта</a:t>
                      </a:r>
                      <a:r>
                        <a:rPr sz="1200" dirty="0"/>
                        <a:t> 2025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/>
        </p:nvGraphicFramePr>
        <p:xfrm>
          <a:off x="5024437" y="6308725"/>
          <a:ext cx="4824412" cy="321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272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ПДК согласно «Санитарно-эпидемиологическим правилам и нормам к атмосферному воздуху»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от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25851"/>
            <a:ext cx="4717099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на</a:t>
            </a:r>
            <a:r>
              <a:rPr dirty="0"/>
              <a:t> </a:t>
            </a:r>
            <a:r>
              <a:rPr lang="ru-RU" dirty="0"/>
              <a:t>12 </a:t>
            </a:r>
            <a:r>
              <a:rPr dirty="0" err="1"/>
              <a:t>марта</a:t>
            </a:r>
            <a:r>
              <a:rPr dirty="0"/>
              <a:t> 2025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5070157" y="115887"/>
            <a:ext cx="4623437" cy="21390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Астана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марта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1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ru-RU" altLang="ru-RU" sz="4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Переменная облачность, без осадков. Ветер юго-западный ночью 3-8, днем 9-14 м/с. Температура воздуха ночью 7-9 мороза, днем около 0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граудсов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на 1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марта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1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</a:p>
          <a:p>
            <a:pPr algn="just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Переменная облачность, без осадков. Ветер юго-западный 9-14 м/с. Температура воздуха 7-9 мороза.</a:t>
            </a:r>
          </a:p>
        </p:txBody>
      </p:sp>
      <p:sp>
        <p:nvSpPr>
          <p:cNvPr id="29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/>
          <p:cNvSpPr txBox="1"/>
          <p:nvPr/>
        </p:nvSpPr>
        <p:spPr>
          <a:xfrm>
            <a:off x="5080003" y="2405063"/>
            <a:ext cx="4587875" cy="830993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indent="361950"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Метеорологические</a:t>
            </a:r>
            <a:r>
              <a:rPr dirty="0"/>
              <a:t> </a:t>
            </a:r>
            <a:r>
              <a:rPr dirty="0" err="1"/>
              <a:t>условия</a:t>
            </a:r>
            <a:r>
              <a:rPr dirty="0"/>
              <a:t> </a:t>
            </a:r>
            <a:r>
              <a:rPr dirty="0" err="1"/>
              <a:t>будут</a:t>
            </a:r>
            <a:r>
              <a:rPr dirty="0"/>
              <a:t> </a:t>
            </a:r>
            <a:r>
              <a:rPr dirty="0" err="1"/>
              <a:t>способствовать</a:t>
            </a:r>
            <a:r>
              <a:rPr lang="en-US" dirty="0"/>
              <a:t> </a:t>
            </a:r>
            <a:r>
              <a:rPr lang="kk-KZ" b="1" dirty="0"/>
              <a:t>ночью</a:t>
            </a:r>
            <a:r>
              <a:rPr dirty="0"/>
              <a:t> </a:t>
            </a:r>
            <a:r>
              <a:rPr lang="ru-RU" b="1" dirty="0"/>
              <a:t>накоплению</a:t>
            </a:r>
            <a:r>
              <a:rPr dirty="0"/>
              <a:t> </a:t>
            </a:r>
            <a:r>
              <a:rPr dirty="0" err="1"/>
              <a:t>загрязняющих</a:t>
            </a:r>
            <a:r>
              <a:rPr dirty="0"/>
              <a:t> </a:t>
            </a:r>
            <a:r>
              <a:rPr dirty="0" err="1"/>
              <a:t>веществ</a:t>
            </a:r>
            <a:r>
              <a:rPr dirty="0"/>
              <a:t> в </a:t>
            </a:r>
            <a:r>
              <a:rPr dirty="0" err="1"/>
              <a:t>атмосфере</a:t>
            </a:r>
            <a:r>
              <a:rPr dirty="0"/>
              <a:t> </a:t>
            </a:r>
            <a:r>
              <a:rPr dirty="0" err="1"/>
              <a:t>города</a:t>
            </a:r>
            <a:r>
              <a:rPr dirty="0"/>
              <a:t>.</a:t>
            </a:r>
          </a:p>
          <a:p>
            <a:pPr indent="361950"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/>
              <a:t>В </a:t>
            </a:r>
            <a:r>
              <a:rPr dirty="0" err="1"/>
              <a:t>целом</a:t>
            </a:r>
            <a:r>
              <a:rPr dirty="0"/>
              <a:t> </a:t>
            </a:r>
            <a:r>
              <a:rPr dirty="0" err="1"/>
              <a:t>по</a:t>
            </a:r>
            <a:r>
              <a:rPr dirty="0"/>
              <a:t> </a:t>
            </a:r>
            <a:r>
              <a:rPr dirty="0" err="1"/>
              <a:t>городу</a:t>
            </a:r>
            <a:r>
              <a:rPr dirty="0"/>
              <a:t> </a:t>
            </a:r>
            <a:r>
              <a:rPr dirty="0" err="1"/>
              <a:t>ожидается</a:t>
            </a:r>
            <a:r>
              <a:rPr dirty="0"/>
              <a:t> </a:t>
            </a:r>
            <a:r>
              <a:rPr lang="ru-RU" b="1" dirty="0"/>
              <a:t>повышенный</a:t>
            </a:r>
            <a:r>
              <a:rPr b="1" dirty="0"/>
              <a:t> </a:t>
            </a:r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загрязнения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.</a:t>
            </a:r>
          </a:p>
        </p:txBody>
      </p:sp>
      <p:graphicFrame>
        <p:nvGraphicFramePr>
          <p:cNvPr id="30" name="Table"/>
          <p:cNvGraphicFramePr/>
          <p:nvPr>
            <p:extLst>
              <p:ext uri="{D42A27DB-BD31-4B8C-83A1-F6EECF244321}">
                <p14:modId xmlns:p14="http://schemas.microsoft.com/office/powerpoint/2010/main" val="4254186415"/>
              </p:ext>
            </p:extLst>
          </p:nvPr>
        </p:nvGraphicFramePr>
        <p:xfrm>
          <a:off x="5024437" y="4140200"/>
          <a:ext cx="4667248" cy="2062161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7954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3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1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 вещество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 концентрация, мкг/м3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Кратность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87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.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87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.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86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0.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1561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0.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63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0.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108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8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.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6" y="2217738"/>
            <a:ext cx="4717100" cy="2751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В городе Астана наблюдения за уровнем загрязнения атмосферного воздуха проводится на 10 постах наблюдения: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 – ул.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2 – проспект Республики, 35 (школа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3 – Телжан Шонанұлы 47, район лесозавода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4 – ул. Лепсы,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5 – пр.Туран , 2/1  центральная спасательная станция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6 – ул. Акжол, район отстойника сточных вод «Астана Тазалык»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7 – ул. Туркестан,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8 –  ул. Бабатайулы, д. 24, Коктал-1, Сарыаркинский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9 –  ул. А. Байтурсынова, 25, Мечеть Х.Султан, Алматинский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10 – ул. К. Мунайтпасова, 13, Алматинский район</a:t>
            </a:r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4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1" y="4877768"/>
            <a:ext cx="4494406" cy="1364536"/>
            <a:chOff x="0" y="0"/>
            <a:chExt cx="4494404" cy="1364534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547669"/>
              <a:ext cx="4041652" cy="816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09" cy="606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4" cy="275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2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5024437" y="6215062"/>
            <a:ext cx="4521202" cy="24621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>
                <a:latin typeface="+mj-lt"/>
                <a:ea typeface="+mj-ea"/>
                <a:cs typeface="+mj-cs"/>
                <a:sym typeface="Calibri"/>
              </a:defRPr>
            </a:pPr>
            <a:r>
              <a:rPr dirty="0"/>
              <a:t>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:   </a:t>
            </a: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Айгисинова Н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 ./</a:t>
            </a:r>
            <a:r>
              <a:rPr lang="kk-KZ">
                <a:latin typeface="Times New Roman"/>
                <a:ea typeface="Times New Roman"/>
                <a:cs typeface="Times New Roman"/>
                <a:sym typeface="Times New Roman"/>
              </a:rPr>
              <a:t>Кеңшілік Ы.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4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1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3"/>
            <a:ext cx="4683762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104</TotalTime>
  <Words>650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Нурай Айгисинова</dc:creator>
  <cp:lastModifiedBy>Corobor4</cp:lastModifiedBy>
  <cp:revision>15</cp:revision>
  <dcterms:modified xsi:type="dcterms:W3CDTF">2025-03-12T09:22:50Z</dcterms:modified>
</cp:coreProperties>
</file>