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36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490404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восточный, юго-восточный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  <a:endParaRPr lang="ru-RU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39052" y="199146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25008" y="309428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947127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22898</TotalTime>
  <Words>690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3552</cp:revision>
  <cp:lastPrinted>2021-10-18T15:52:53Z</cp:lastPrinted>
  <dcterms:created xsi:type="dcterms:W3CDTF">2018-03-27T06:03:00Z</dcterms:created>
  <dcterms:modified xsi:type="dcterms:W3CDTF">2025-03-12T07:39:13Z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