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271325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восточный, юго-восточный 1-6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795" y="3339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482205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19060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3270</cp:revision>
  <cp:lastPrinted>2021-10-14T11:15:53Z</cp:lastPrinted>
  <dcterms:created xsi:type="dcterms:W3CDTF">2018-03-27T06:03:00Z</dcterms:created>
  <dcterms:modified xsi:type="dcterms:W3CDTF">2025-03-12T07:59:46Z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