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1429" autoAdjust="0"/>
  </p:normalViewPr>
  <p:slideViewPr>
    <p:cSldViewPr>
      <p:cViewPr>
        <p:scale>
          <a:sx n="117" d="100"/>
          <a:sy n="117" d="100"/>
        </p:scale>
        <p:origin x="1494" y="10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15881751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38848071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0,386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289</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13 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13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Оңтүстіктен, оңтүстік-батыстан жел соғады күші 7-12 м/с. Ауа температурасы түнде 3-5, күндіз 12-14 жылы</a:t>
            </a:r>
            <a:r>
              <a:rPr lang="kk-KZ" sz="1200" kern="1400" dirty="0" smtClean="0">
                <a:latin typeface="Times New Roman"/>
                <a:ea typeface="Times New Roman"/>
              </a:rPr>
              <a:t>.</a:t>
            </a:r>
            <a:r>
              <a:rPr lang="kk-KZ" sz="1200" dirty="0" smtClean="0">
                <a:latin typeface="Times New Roman" pitchFamily="18" charset="0"/>
                <a:cs typeface="Times New Roman" pitchFamily="18" charset="0"/>
              </a:rPr>
              <a:t> </a:t>
            </a:r>
            <a:endParaRPr lang="kk-KZ" sz="1200"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13</a:t>
            </a:r>
            <a:r>
              <a:rPr lang="kk-KZ" altLang="ru-RU" sz="1200" b="1" dirty="0" smtClean="0">
                <a:latin typeface="Times New Roman" pitchFamily="18" charset="0"/>
                <a:cs typeface="Times New Roman" pitchFamily="18" charset="0"/>
              </a:rPr>
              <a:t> 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14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a:t>
            </a:r>
            <a:r>
              <a:rPr lang="kk-KZ" sz="1200" dirty="0">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тұман.</a:t>
            </a:r>
            <a:r>
              <a:rPr lang="kk-KZ" sz="1200" kern="1400" dirty="0" smtClean="0">
                <a:solidFill>
                  <a:prstClr val="black"/>
                </a:solidFill>
                <a:latin typeface="Times New Roman"/>
                <a:ea typeface="Times New Roman"/>
              </a:rPr>
              <a:t> О</a:t>
            </a:r>
            <a:r>
              <a:rPr lang="kk-KZ" sz="1200" kern="1400" dirty="0" smtClean="0">
                <a:latin typeface="Times New Roman"/>
                <a:ea typeface="Times New Roman"/>
              </a:rPr>
              <a:t>ңтүстік-батыстан 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4-9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2-4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25953</TotalTime>
  <Words>573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4380</cp:revision>
  <cp:lastPrinted>2023-02-06T06:57:51Z</cp:lastPrinted>
  <dcterms:created xsi:type="dcterms:W3CDTF">2018-03-27T06:03:00Z</dcterms:created>
  <dcterms:modified xsi:type="dcterms:W3CDTF">2025-03-12T07:59:21Z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