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315531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71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252455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0.052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1720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0.344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0.022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0.113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0.049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 күндіз жаңбыр.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ұман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оңтүстіктен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екпіні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18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2-4,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6-8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14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оңтүстік-батыстан соғады,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1-3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13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30422</TotalTime>
  <Words>571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6020</cp:revision>
  <cp:lastPrinted>2021-07-01T03:56:27Z</cp:lastPrinted>
  <dcterms:created xsi:type="dcterms:W3CDTF">2018-03-27T06:03:00Z</dcterms:created>
  <dcterms:modified xsi:type="dcterms:W3CDTF">2025-03-12T07:03:51Z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