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44333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Жолдарда көктайғақ күтіледі. Жел, күші 9-14, таңертең және күндіз екпіні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5-7 аяз, күндіз 0-2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3561539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0.694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18128</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2021-07-01T07:38:07Z</cp:lastPrinted>
  <dcterms:created xsi:type="dcterms:W3CDTF">2018-03-27T06:03:00Z</dcterms:created>
  <dcterms:modified xsi:type="dcterms:W3CDTF">2025-03-12T06:31:54Z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