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1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98069808"/>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12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наурызда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108269"/>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13 </a:t>
            </a:r>
            <a:r>
              <a:rPr lang="kk-KZ" altLang="ru-RU" sz="1200" b="1" dirty="0">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12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13 </a:t>
            </a:r>
            <a:r>
              <a:rPr lang="ru-RU" sz="1200" b="1" dirty="0" err="1">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Жолдарда көктайғақ. Оңтүстік-шығыстан соғатын жел соғды, күші 3-8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10-12,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1-3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14 </a:t>
            </a:r>
            <a:r>
              <a:rPr lang="ru-RU" altLang="ru-RU" sz="1150" b="1" dirty="0" err="1">
                <a:latin typeface="Times New Roman" panose="02020603050405020304" pitchFamily="18" charset="0"/>
                <a:cs typeface="Times New Roman" panose="02020603050405020304" pitchFamily="18" charset="0"/>
              </a:rPr>
              <a:t>наурызға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13 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14 </a:t>
            </a:r>
            <a:r>
              <a:rPr lang="ru-RU" sz="1150" b="1" dirty="0" err="1">
                <a:latin typeface="Times New Roman" panose="02020603050405020304" pitchFamily="18" charset="0"/>
                <a:cs typeface="Times New Roman" panose="02020603050405020304" pitchFamily="18" charset="0"/>
              </a:rPr>
              <a:t>наурыз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10-12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44189551"/>
              </p:ext>
            </p:extLst>
          </p:nvPr>
        </p:nvGraphicFramePr>
        <p:xfrm>
          <a:off x="4926188" y="3808040"/>
          <a:ext cx="4779340" cy="2645296"/>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401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021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23933</TotalTime>
  <Words>566</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4627</cp:revision>
  <cp:lastPrinted>2021-07-01T03:56:27Z</cp:lastPrinted>
  <dcterms:created xsi:type="dcterms:W3CDTF">2018-03-27T06:03:00Z</dcterms:created>
  <dcterms:modified xsi:type="dcterms:W3CDTF">2025-03-12T08:54:52Z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