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61021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күндіз жаңбыр жауады. Жолдарда көктайғақ болады. Оңтүстіктен жел соғады, күші 7-12, күндіз екпіні 15-18 м/с. Ауа температурасы түнде 0-2, күндіз 2-4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smtClean="0">
                <a:latin typeface="Times New Roman" panose="02020603050405020304" pitchFamily="18" charset="0"/>
                <a:cs typeface="Times New Roman" panose="02020603050405020304" pitchFamily="18" charset="0"/>
              </a:rPr>
              <a:t> 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13190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13 наурызда, 14 наурызда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23107</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5404</cp:revision>
  <cp:lastPrinted>2021-07-01T07:38:07Z</cp:lastPrinted>
  <dcterms:created xsi:type="dcterms:W3CDTF">2018-03-27T06:03:00Z</dcterms:created>
  <dcterms:modified xsi:type="dcterms:W3CDTF">2025-03-12T09:32:52Z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