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12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8550501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752528" cy="2123658"/>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13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жауын-шашын (жаңбыр, қар), жаяу бұрқасын, көктайғақ. Оңтүстіктен, оңлтүстік-батыстан жел соғады, күші </a:t>
            </a:r>
            <a:r>
              <a:rPr lang="kk-KZ" sz="1100" dirty="0" smtClean="0">
                <a:latin typeface="Times New Roman" pitchFamily="18" charset="0"/>
                <a:cs typeface="Times New Roman" pitchFamily="18" charset="0"/>
              </a:rPr>
              <a:t>15-20, күндіз екпіні 23 </a:t>
            </a:r>
            <a:r>
              <a:rPr lang="kk-KZ" sz="1100" dirty="0">
                <a:latin typeface="Times New Roman" pitchFamily="18" charset="0"/>
                <a:cs typeface="Times New Roman" pitchFamily="18" charset="0"/>
              </a:rPr>
              <a:t>м/с. Ауа температурасы түнде 7-9 градус аяз, күндіз 0 градус шамасында.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14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жаяу бұрқасын, көктайғақ.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7-9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13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16111</TotalTime>
  <Words>578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6004</cp:revision>
  <cp:lastPrinted>2021-07-01T03:56:27Z</cp:lastPrinted>
  <dcterms:created xsi:type="dcterms:W3CDTF">2018-03-27T06:03:00Z</dcterms:created>
  <dcterms:modified xsi:type="dcterms:W3CDTF">2025-03-12T07:49:23Z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