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5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380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955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днем небольшой дождь. Ночью и утром туман, гололед. Ветер юго-западный с переходом на юго-восточный 9-14 м/с. Температура воздуха ночью 0-2 мороза, днем 14-16 тепла..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блачно, ночью 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29454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5562</cp:revision>
  <cp:lastPrinted>2021-07-01T03:56:27Z</cp:lastPrinted>
  <dcterms:created xsi:type="dcterms:W3CDTF">2018-03-27T06:03:00Z</dcterms:created>
  <dcterms:modified xsi:type="dcterms:W3CDTF">2025-03-13T06:47:27Z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