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053077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дождь. Временами туман. Ветер юго-западный с переходом на юго-восточный 7-12 м/с. Температура воздуха ночью 1-3, днем 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945496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42257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5586</cp:revision>
  <cp:lastPrinted>2021-02-03T11:37:00Z</cp:lastPrinted>
  <dcterms:created xsi:type="dcterms:W3CDTF">2018-03-27T06:03:00Z</dcterms:created>
  <dcterms:modified xsi:type="dcterms:W3CDTF">2025-03-13T10:27:05Z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