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0529573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14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14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(дождь, снег), низовая метель, гололед.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южный, юго-западый 15-20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1-3 мороза, днем 0-2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15 марта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(дождь,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дорогах гололедица.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юго-западный 9-14,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0-2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марта, ночью 15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18149</TotalTime>
  <Words>605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6300</cp:revision>
  <cp:lastPrinted>2021-07-01T03:56:27Z</cp:lastPrinted>
  <dcterms:created xsi:type="dcterms:W3CDTF">2018-03-27T06:03:00Z</dcterms:created>
  <dcterms:modified xsi:type="dcterms:W3CDTF">2025-03-13T07:31:05Z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