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1" d="100"/>
          <a:sy n="91" d="100"/>
        </p:scale>
        <p:origin x="84" y="31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51855949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0578133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  <a:r>
                        <a:rPr lang="en-US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13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2025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юго-восточный 9-14 м/с. Температура воздуха ночью 7-9, днем 18-20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15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7-12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28129</TotalTime>
  <Words>590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3770</cp:revision>
  <cp:lastPrinted>2021-10-15T03:50:29Z</cp:lastPrinted>
  <dcterms:created xsi:type="dcterms:W3CDTF">2018-03-27T06:03:00Z</dcterms:created>
  <dcterms:modified xsi:type="dcterms:W3CDTF">2025-03-13T07:10:35Z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