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970911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осадки (дождь, снег), гололед. Ветер 9-14, ночью и утром порывы 15-20 м/с. Температура воздуха ночью 1-3 мороза, 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0-2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030856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22330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3536</cp:revision>
  <cp:lastPrinted>2021-07-01T03:56:27Z</cp:lastPrinted>
  <dcterms:created xsi:type="dcterms:W3CDTF">2018-03-27T06:03:00Z</dcterms:created>
  <dcterms:modified xsi:type="dcterms:W3CDTF">2025-03-13T06:39:39Z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