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08144486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южный, юго-восточный 3-8 м/с. Температура воздуха ночью 10-12 мороза, днем около 0 градусов.</a:t>
            </a:r>
            <a:endParaRPr lang="kk-KZ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1249573"/>
              </p:ext>
            </p:extLst>
          </p:nvPr>
        </p:nvGraphicFramePr>
        <p:xfrm>
          <a:off x="5097016" y="4124687"/>
          <a:ext cx="4536504" cy="21296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0045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3.659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1.953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8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26900</TotalTime>
  <Words>645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4804</cp:revision>
  <cp:lastPrinted>2021-07-01T03:56:27Z</cp:lastPrinted>
  <dcterms:created xsi:type="dcterms:W3CDTF">2018-03-27T06:03:00Z</dcterms:created>
  <dcterms:modified xsi:type="dcterms:W3CDTF">2025-03-13T08:22:41Z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