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364345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до 20 ч. 14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Днем на дорогах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гололедица. Ветер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южный 9-14 м/с. Температура воздуха ночью 14-16, днем 1-3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южный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9-11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76526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марта, ночью 15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Гилей 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41506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6340</cp:revision>
  <cp:lastPrinted>2021-11-30T05:55:24Z</cp:lastPrinted>
  <dcterms:created xsi:type="dcterms:W3CDTF">2018-03-27T06:03:00Z</dcterms:created>
  <dcterms:modified xsi:type="dcterms:W3CDTF">2025-03-13T07:35:17Z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