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2010043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7</a:t>
                      </a:r>
                      <a:r>
                        <a:rPr lang="kk-KZ" dirty="0"/>
                        <a:t>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13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13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осадки (дождь, снег). Гололед. Ветер южный 9-14 м/с. Температура воздуха ночью 8-10 мороза, днем около 0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граудсов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снег. Ветер юго-западный 5-10 м/с. Температура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40506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lang="en-US" dirty="0"/>
              <a:t> </a:t>
            </a:r>
            <a:r>
              <a:rPr lang="ru-RU" b="1" dirty="0"/>
              <a:t>рассеиванию</a:t>
            </a:r>
            <a:r>
              <a:rPr lang="ru-RU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5217862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651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20</cp:revision>
  <dcterms:modified xsi:type="dcterms:W3CDTF">2025-03-13T09:30:23Z</dcterms:modified>
</cp:coreProperties>
</file>