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72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13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13 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6013531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16632"/>
            <a:ext cx="4752528"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14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13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жауын-шашын (жаңбыр, қар), жаяу бұрқасын, көктайғақ. Оңтүстіктен, оңлтүстік-батыстан жел соғады, күші 15-20 м/с. Ауа температурасы түнде 1-3 градус аяз, күндіз 0-2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15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14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жауын-шашын (жаңбыр, қар), </a:t>
            </a:r>
            <a:r>
              <a:rPr lang="kk-KZ" sz="1100" smtClean="0">
                <a:latin typeface="Times New Roman" pitchFamily="18" charset="0"/>
                <a:cs typeface="Times New Roman" pitchFamily="18" charset="0"/>
              </a:rPr>
              <a:t>жолдарда </a:t>
            </a:r>
            <a:r>
              <a:rPr lang="kk-KZ" sz="1100" smtClean="0">
                <a:latin typeface="Times New Roman" pitchFamily="18" charset="0"/>
                <a:cs typeface="Times New Roman" pitchFamily="18" charset="0"/>
              </a:rPr>
              <a:t>көктайғақ</a:t>
            </a:r>
            <a:r>
              <a:rPr lang="kk-KZ" sz="1100" smtClean="0">
                <a:latin typeface="Times New Roman" pitchFamily="18" charset="0"/>
                <a:cs typeface="Times New Roman" pitchFamily="18" charset="0"/>
              </a:rPr>
              <a:t>. Оңтүстік-батыстан </a:t>
            </a:r>
            <a:r>
              <a:rPr lang="kk-KZ" sz="1100" dirty="0">
                <a:latin typeface="Times New Roman" pitchFamily="18" charset="0"/>
                <a:cs typeface="Times New Roman" pitchFamily="18" charset="0"/>
              </a:rPr>
              <a:t>жел соғады, күші 9-14, екпіні 15-20 м/с. Ауа температурасы 0-2 градус аяз.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14 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15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16113</TotalTime>
  <Words>570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6012</cp:revision>
  <cp:lastPrinted>2021-07-01T03:56:27Z</cp:lastPrinted>
  <dcterms:created xsi:type="dcterms:W3CDTF">2018-03-27T06:03:00Z</dcterms:created>
  <dcterms:modified xsi:type="dcterms:W3CDTF">2025-03-13T07:31:55Z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