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5909268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5145130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14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14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Оңтүстіктен, оңтүстік-батыстан жел соғады күші 3-8 м/с. Ауа температурасы түнде 3-5, күндіз 17-19 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14</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О</a:t>
            </a:r>
            <a:r>
              <a:rPr lang="kk-KZ" sz="1200" kern="1400" dirty="0" smtClean="0">
                <a:latin typeface="Times New Roman"/>
                <a:ea typeface="Times New Roman"/>
              </a:rPr>
              <a:t>ңтүстіктен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2-4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25959</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4384</cp:revision>
  <cp:lastPrinted>2023-02-06T06:57:51Z</cp:lastPrinted>
  <dcterms:created xsi:type="dcterms:W3CDTF">2018-03-27T06:03:00Z</dcterms:created>
  <dcterms:modified xsi:type="dcterms:W3CDTF">2025-03-13T07:02:27Z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