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94466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25245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көктайғақ.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оңтүстік-шығысқа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ауысып</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15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жаңбыр. </a:t>
            </a:r>
            <a:r>
              <a:rPr lang="kk-KZ" sz="1100" dirty="0" smtClean="0">
                <a:latin typeface="Times New Roman" panose="02020603050405020304" pitchFamily="18" charset="0"/>
                <a:cs typeface="Times New Roman" panose="02020603050405020304" pitchFamily="18" charset="0"/>
              </a:rPr>
              <a:t>Жел оңтүстік-батыстан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Тулепов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30433</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6026</cp:revision>
  <cp:lastPrinted>2021-07-01T03:56:27Z</cp:lastPrinted>
  <dcterms:created xsi:type="dcterms:W3CDTF">2018-03-27T06:03:00Z</dcterms:created>
  <dcterms:modified xsi:type="dcterms:W3CDTF">2025-03-13T06:58:55Z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