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875244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13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 (жаңбыр, қар) жауады, көктайғақ күтіледі. Жел, күші 9-14, түнде және таңертең екпіні 15-20 м/с</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Ауа температурасы түнде 1-3 аяз, күндіз 1-3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15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13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874151758"/>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18133</TotalTime>
  <Words>588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3466</cp:revision>
  <cp:lastPrinted>2021-07-01T07:38:07Z</cp:lastPrinted>
  <dcterms:created xsi:type="dcterms:W3CDTF">2018-03-27T06:03:00Z</dcterms:created>
  <dcterms:modified xsi:type="dcterms:W3CDTF">2025-03-13T06:39:37Z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