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972" y="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516951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дорргах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2-7 м/с. Температура воздуха ночью 6-8 мороза, днем 1 мороза-1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Туман. Ветер 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9967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4180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587</cp:revision>
  <cp:lastPrinted>2021-07-01T03:56:27Z</cp:lastPrinted>
  <dcterms:created xsi:type="dcterms:W3CDTF">2024-09-22T07:48:17Z</dcterms:created>
  <dcterms:modified xsi:type="dcterms:W3CDTF">2025-03-14T09:42:14Z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