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568333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Туман, гололед. Ветер 7-12 м/с. Температура воздуха ночью 1 мороза-1 тепла, днем 3-5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0-2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3810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22334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3538</cp:revision>
  <cp:lastPrinted>2021-07-01T03:56:27Z</cp:lastPrinted>
  <dcterms:created xsi:type="dcterms:W3CDTF">2018-03-27T06:03:00Z</dcterms:created>
  <dcterms:modified xsi:type="dcterms:W3CDTF">2025-03-14T07:19:55Z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