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72972065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14 марта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4288580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14 марта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15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восточный 3-8 м/с. 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18-20 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марта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14020</TotalTime>
  <Words>611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3490</cp:revision>
  <cp:lastPrinted>2021-07-01T03:56:27Z</cp:lastPrinted>
  <dcterms:created xsi:type="dcterms:W3CDTF">2018-03-27T06:03:00Z</dcterms:created>
  <dcterms:modified xsi:type="dcterms:W3CDTF">2025-03-14T06:16:23Z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