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66707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Днем на дорогах гололедица. Ветер юго-восточный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63464" y="23141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64832" y="32122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03221"/>
              </p:ext>
            </p:extLst>
          </p:nvPr>
        </p:nvGraphicFramePr>
        <p:xfrm>
          <a:off x="5043212" y="4115957"/>
          <a:ext cx="4691064" cy="1828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918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19512</TotalTime>
  <Words>612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3322</cp:revision>
  <cp:lastPrinted>2021-07-01T03:56:27Z</cp:lastPrinted>
  <dcterms:created xsi:type="dcterms:W3CDTF">2018-03-27T06:03:00Z</dcterms:created>
  <dcterms:modified xsi:type="dcterms:W3CDTF">2025-03-14T08:07:41Z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