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138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05295732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осадки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(дождь, снег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), гололед. Туман.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дорогах гололедица.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южный, юго-западый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9-14, днем порывы 15-20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1-3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осадки (дождь, снег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), на дорогах гололедица. Ветер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0-2 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18154</TotalTime>
  <Words>608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6304</cp:revision>
  <cp:lastPrinted>2021-07-01T03:56:27Z</cp:lastPrinted>
  <dcterms:created xsi:type="dcterms:W3CDTF">2018-03-27T06:03:00Z</dcterms:created>
  <dcterms:modified xsi:type="dcterms:W3CDTF">2025-03-14T07:39:06Z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