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45951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до 20 ч. 15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Днем на дорогах гололедица. Ветер южный 5-10 м/с. Температура воздуха ночью 13-15,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днем 2-4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южный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3907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марта, ночью 16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41556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6346</cp:revision>
  <cp:lastPrinted>2021-11-30T05:55:24Z</cp:lastPrinted>
  <dcterms:created xsi:type="dcterms:W3CDTF">2018-03-27T06:03:00Z</dcterms:created>
  <dcterms:modified xsi:type="dcterms:W3CDTF">2025-03-14T07:29:15Z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