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53368" y="98144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18027727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7</a:t>
                      </a:r>
                      <a:r>
                        <a:rPr lang="kk-KZ" dirty="0"/>
                        <a:t>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14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14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4126" y="195559"/>
            <a:ext cx="4623437" cy="22898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снег, гололед. Ночью и утром туман. Ветер юго-западный, южный 2-7 м/с. Температура воздуха ночью 2-4 мороза, днем 2-4 тепла.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На дорогах гололедица. Ветер юго-западный 9-14 м/с. Температура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4123" y="2725498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lang="en-US" dirty="0"/>
              <a:t> </a:t>
            </a:r>
            <a:r>
              <a:rPr lang="ru-RU" b="1" dirty="0"/>
              <a:t>накоплению</a:t>
            </a:r>
            <a:r>
              <a:rPr lang="ru-RU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b="1" dirty="0"/>
              <a:t>повышенный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98055957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946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657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26</cp:revision>
  <dcterms:modified xsi:type="dcterms:W3CDTF">2025-03-14T10:42:41Z</dcterms:modified>
</cp:coreProperties>
</file>