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972" y="2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235978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15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14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15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Жолдарда </a:t>
            </a:r>
            <a:r>
              <a:rPr lang="kk-KZ" altLang="ru-RU" sz="1200" dirty="0">
                <a:latin typeface="Times New Roman" panose="02020603050405020304" pitchFamily="18" charset="0"/>
                <a:cs typeface="Times New Roman" panose="02020603050405020304" pitchFamily="18" charset="0"/>
              </a:rPr>
              <a:t>көктайғақ. Оңтүстік-шығыстан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2-7 </a:t>
            </a:r>
            <a:r>
              <a:rPr lang="kk-KZ" altLang="ru-RU" sz="1200" dirty="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1градус аяз-1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16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15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16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90541634"/>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24335</TotalTime>
  <Words>504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4537</cp:revision>
  <cp:lastPrinted>2021-07-01T07:38:07Z</cp:lastPrinted>
  <dcterms:created xsi:type="dcterms:W3CDTF">2018-03-27T06:03:00Z</dcterms:created>
  <dcterms:modified xsi:type="dcterms:W3CDTF">2025-03-14T09:43:05Z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